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6" r:id="rId3"/>
    <p:sldId id="300" r:id="rId4"/>
    <p:sldId id="262" r:id="rId5"/>
    <p:sldId id="258" r:id="rId6"/>
    <p:sldId id="280" r:id="rId7"/>
    <p:sldId id="287" r:id="rId8"/>
    <p:sldId id="286" r:id="rId9"/>
    <p:sldId id="271" r:id="rId10"/>
    <p:sldId id="296" r:id="rId11"/>
    <p:sldId id="292" r:id="rId12"/>
    <p:sldId id="289" r:id="rId13"/>
    <p:sldId id="290" r:id="rId14"/>
    <p:sldId id="291" r:id="rId15"/>
    <p:sldId id="297" r:id="rId16"/>
    <p:sldId id="288" r:id="rId17"/>
    <p:sldId id="293" r:id="rId18"/>
    <p:sldId id="299" r:id="rId19"/>
    <p:sldId id="295" r:id="rId20"/>
    <p:sldId id="283" r:id="rId21"/>
    <p:sldId id="267" r:id="rId22"/>
    <p:sldId id="25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A1"/>
    <a:srgbClr val="3E830E"/>
    <a:srgbClr val="66A117"/>
    <a:srgbClr val="FDD35C"/>
    <a:srgbClr val="FFF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1" d="100"/>
          <a:sy n="71" d="100"/>
        </p:scale>
        <p:origin x="-3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xmlns="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8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4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04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46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7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1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93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6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339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894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84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5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4.png"/><Relationship Id="rId18" Type="http://schemas.openxmlformats.org/officeDocument/2006/relationships/image" Target="../media/image43.sv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image" Target="../media/image9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5.svg"/><Relationship Id="rId4" Type="http://schemas.openxmlformats.org/officeDocument/2006/relationships/image" Target="../media/image16.png"/><Relationship Id="rId9" Type="http://schemas.openxmlformats.org/officeDocument/2006/relationships/image" Target="../media/image31.png"/><Relationship Id="rId1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gif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gif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vkF1_qt6MQ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F3C743DF-61C5-43B2-B42D-06FC568FCDDC}"/>
              </a:ext>
            </a:extLst>
          </p:cNvPr>
          <p:cNvSpPr txBox="1"/>
          <p:nvPr/>
        </p:nvSpPr>
        <p:spPr>
          <a:xfrm>
            <a:off x="1280322" y="1806665"/>
            <a:ext cx="940275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Bài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ca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về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đất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8A7F2A16-F187-4CEE-A7AA-302148D956BE}"/>
              </a:ext>
            </a:extLst>
          </p:cNvPr>
          <p:cNvGrpSpPr/>
          <p:nvPr/>
        </p:nvGrpSpPr>
        <p:grpSpPr>
          <a:xfrm>
            <a:off x="4383228" y="3311420"/>
            <a:ext cx="3196944" cy="739065"/>
            <a:chOff x="4383228" y="3311420"/>
            <a:chExt cx="3196944" cy="7390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AAF524E-1D9D-4F73-9A3E-CC0C3174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xmlns="" id="{1E38D4C8-5B68-4A90-AC4A-16F7F6FB40FE}"/>
                </a:ext>
              </a:extLst>
            </p:cNvPr>
            <p:cNvSpPr/>
            <p:nvPr/>
          </p:nvSpPr>
          <p:spPr>
            <a:xfrm>
              <a:off x="5086077" y="3359424"/>
              <a:ext cx="1791245" cy="483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 err="1">
                  <a:solidFill>
                    <a:schemeClr val="bg1"/>
                  </a:solidFill>
                  <a:cs typeface="+mn-ea"/>
                  <a:sym typeface="+mn-lt"/>
                </a:rPr>
                <a:t>Định</a:t>
              </a:r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CN" sz="1600" dirty="0" err="1">
                  <a:solidFill>
                    <a:schemeClr val="bg1"/>
                  </a:solidFill>
                  <a:cs typeface="+mn-ea"/>
                  <a:sym typeface="+mn-lt"/>
                </a:rPr>
                <a:t>Hải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Rounded Rectangle 7">
            <a:extLst>
              <a:ext uri="{FF2B5EF4-FFF2-40B4-BE49-F238E27FC236}">
                <a16:creationId xmlns:a16="http://schemas.microsoft.com/office/drawing/2014/main" xmlns="" id="{2F126EEB-7A2E-48DA-B208-BF255B979AD3}"/>
              </a:ext>
            </a:extLst>
          </p:cNvPr>
          <p:cNvSpPr/>
          <p:nvPr/>
        </p:nvSpPr>
        <p:spPr>
          <a:xfrm>
            <a:off x="5253700" y="361180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endParaRPr lang="ko-KR" alt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86077" y="4059009"/>
            <a:ext cx="1922636" cy="1891393"/>
          </a:xfrm>
          <a:prstGeom prst="rect">
            <a:avLst/>
          </a:prstGeom>
        </p:spPr>
      </p:pic>
      <p:pic>
        <p:nvPicPr>
          <p:cNvPr id="2" name="Good Old Days by Joakim Karud (Officia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79036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8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D6BF381-A719-4384-851C-0BF5DEF477F8}"/>
              </a:ext>
            </a:extLst>
          </p:cNvPr>
          <p:cNvSpPr txBox="1"/>
          <p:nvPr/>
        </p:nvSpPr>
        <p:spPr>
          <a:xfrm>
            <a:off x="3748733" y="632692"/>
            <a:ext cx="5694811" cy="233907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trẻ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bạn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trẻ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năm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châu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Vàng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trắng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đen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…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dù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da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khác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màu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Ta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nụ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hoa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Gió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đẫm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hương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nắng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tô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thắm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sắc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Màu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hoa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quý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!</a:t>
            </a: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Màu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hoa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quý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!</a:t>
            </a:r>
            <a:endParaRPr lang="zh-CN" altLang="en-US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xmlns="" id="{8F677159-0056-4B30-8D6D-6569AB9C595E}"/>
              </a:ext>
            </a:extLst>
          </p:cNvPr>
          <p:cNvSpPr txBox="1"/>
          <p:nvPr/>
        </p:nvSpPr>
        <p:spPr>
          <a:xfrm>
            <a:off x="2516214" y="4375691"/>
            <a:ext cx="262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endParaRPr lang="en-US" altLang="zh-CN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D8692A94-A2E9-4EC3-A5BB-769143E5A0E6}"/>
              </a:ext>
            </a:extLst>
          </p:cNvPr>
          <p:cNvGrpSpPr/>
          <p:nvPr/>
        </p:nvGrpSpPr>
        <p:grpSpPr>
          <a:xfrm>
            <a:off x="5141364" y="3691891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xmlns="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xmlns="" id="{37A1775D-F7E5-48F6-956A-9F9DC5676600}"/>
                </a:ext>
              </a:extLst>
            </p:cNvPr>
            <p:cNvSpPr txBox="1"/>
            <p:nvPr/>
          </p:nvSpPr>
          <p:spPr>
            <a:xfrm>
              <a:off x="6722894" y="2158180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98017510-98C0-4B1D-B92B-BDECA3A40DED}"/>
              </a:ext>
            </a:extLst>
          </p:cNvPr>
          <p:cNvGrpSpPr/>
          <p:nvPr/>
        </p:nvGrpSpPr>
        <p:grpSpPr>
          <a:xfrm>
            <a:off x="5408572" y="4522555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xmlns="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xmlns="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xmlns="" id="{63137EBB-696C-4AD9-8A72-2F516A449D96}"/>
              </a:ext>
            </a:extLst>
          </p:cNvPr>
          <p:cNvGrpSpPr/>
          <p:nvPr/>
        </p:nvGrpSpPr>
        <p:grpSpPr>
          <a:xfrm>
            <a:off x="5112942" y="5338172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xmlns="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xmlns="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5893535" y="3786647"/>
            <a:ext cx="2223686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tươi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vui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xmlns="" id="{3ECC5A86-5B34-45C0-8E08-7D40F346D175}"/>
              </a:ext>
            </a:extLst>
          </p:cNvPr>
          <p:cNvSpPr txBox="1"/>
          <p:nvPr/>
        </p:nvSpPr>
        <p:spPr>
          <a:xfrm>
            <a:off x="6194373" y="4630825"/>
            <a:ext cx="5472973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3/5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1,5,6), 3/4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2,3), 4/4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4)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xmlns="" id="{FED67C5E-5940-4A7C-B2B7-7205E80D1213}"/>
              </a:ext>
            </a:extLst>
          </p:cNvPr>
          <p:cNvSpPr txBox="1"/>
          <p:nvPr/>
        </p:nvSpPr>
        <p:spPr>
          <a:xfrm>
            <a:off x="5942710" y="5497321"/>
            <a:ext cx="4204997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Nhấn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gợi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tả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cảm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thán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xmlns="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9" grpId="0"/>
      <p:bldP spid="62" grpId="0"/>
      <p:bldP spid="63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6533419" y="2774731"/>
            <a:ext cx="1387883" cy="7386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đẫm</a:t>
            </a:r>
            <a:endParaRPr lang="zh-CN" altLang="en-US" sz="4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51" y="2774731"/>
            <a:ext cx="3548964" cy="408326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006903" y="3503040"/>
            <a:ext cx="23622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4459126" y="1645154"/>
            <a:ext cx="5536465" cy="812723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cần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lưu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ý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4356783" y="1264205"/>
            <a:ext cx="5536465" cy="812723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Giải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nghĩa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69" l="0" r="97222">
                        <a14:foregroundMark x1="57562" y1="64853" x2="81327" y2="75057"/>
                        <a14:foregroundMark x1="55864" y1="78912" x2="85185" y2="61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/>
        </p:blipFill>
        <p:spPr>
          <a:xfrm>
            <a:off x="3227647" y="2447261"/>
            <a:ext cx="3661146" cy="2295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7109249" y="2918662"/>
            <a:ext cx="3997689" cy="1292662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Năm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Á,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Phi,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Mỹ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Đại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Dương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58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1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62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1215882" y="1363812"/>
            <a:ext cx="9399705" cy="7386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hoa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màu sắc, mùi hương và vẻ đẹp khác nhau nhưng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xmlns="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CD6BF381-A719-4384-851C-0BF5DEF477F8}"/>
              </a:ext>
            </a:extLst>
          </p:cNvPr>
          <p:cNvSpPr txBox="1"/>
          <p:nvPr/>
        </p:nvSpPr>
        <p:spPr>
          <a:xfrm>
            <a:off x="1397275" y="516031"/>
            <a:ext cx="8800354" cy="73863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Em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hiểu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2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câu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cuối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khổ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2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nói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gì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?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1215882" y="2345858"/>
            <a:ext cx="9340493" cy="110799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da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da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da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9641417" y="2448830"/>
            <a:ext cx="2438438" cy="4409170"/>
            <a:chOff x="4860359" y="282972"/>
            <a:chExt cx="5637786" cy="7972316"/>
          </a:xfrm>
        </p:grpSpPr>
        <p:grpSp>
          <p:nvGrpSpPr>
            <p:cNvPr id="39" name="Group 38"/>
            <p:cNvGrpSpPr/>
            <p:nvPr/>
          </p:nvGrpSpPr>
          <p:grpSpPr>
            <a:xfrm>
              <a:off x="4860359" y="282972"/>
              <a:ext cx="5637786" cy="6484378"/>
              <a:chOff x="1516940" y="1257300"/>
              <a:chExt cx="7067015" cy="8128226"/>
            </a:xfrm>
          </p:grpSpPr>
          <p:pic>
            <p:nvPicPr>
              <p:cNvPr id="41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526255">
                <a:off x="5159537" y="2733414"/>
                <a:ext cx="2568261" cy="6078724"/>
              </a:xfrm>
              <a:prstGeom prst="rect">
                <a:avLst/>
              </a:prstGeom>
            </p:spPr>
          </p:pic>
          <p:pic>
            <p:nvPicPr>
              <p:cNvPr id="42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76666" y="1257300"/>
                <a:ext cx="2568261" cy="6078724"/>
              </a:xfrm>
              <a:prstGeom prst="rect">
                <a:avLst/>
              </a:prstGeom>
            </p:spPr>
          </p:pic>
          <p:pic>
            <p:nvPicPr>
              <p:cNvPr id="43" name="Picture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516940" y="4789030"/>
                <a:ext cx="2858458" cy="3167266"/>
              </a:xfrm>
              <a:prstGeom prst="rect">
                <a:avLst/>
              </a:prstGeom>
            </p:spPr>
          </p:pic>
          <p:pic>
            <p:nvPicPr>
              <p:cNvPr id="44" name="Picture 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2611148">
                <a:off x="3428676" y="4005577"/>
                <a:ext cx="5155279" cy="5155279"/>
              </a:xfrm>
              <a:prstGeom prst="rect">
                <a:avLst/>
              </a:prstGeom>
            </p:spPr>
          </p:pic>
          <p:pic>
            <p:nvPicPr>
              <p:cNvPr id="45" name="Picture 1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 rot="2728378">
                <a:off x="5348324" y="6372664"/>
                <a:ext cx="2858458" cy="3167266"/>
              </a:xfrm>
              <a:prstGeom prst="rect">
                <a:avLst/>
              </a:prstGeom>
            </p:spPr>
          </p:pic>
          <p:pic>
            <p:nvPicPr>
              <p:cNvPr id="46" name="Picture 11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 rot="20306926">
                <a:off x="2670605" y="2917027"/>
                <a:ext cx="2020380" cy="4552969"/>
              </a:xfrm>
              <a:prstGeom prst="rect">
                <a:avLst/>
              </a:prstGeom>
            </p:spPr>
          </p:pic>
          <p:pic>
            <p:nvPicPr>
              <p:cNvPr id="47" name="Picture 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rcRect/>
              <a:stretch>
                <a:fillRect/>
              </a:stretch>
            </p:blipFill>
            <p:spPr>
              <a:xfrm rot="898344">
                <a:off x="1851156" y="2722744"/>
                <a:ext cx="5590306" cy="5590306"/>
              </a:xfrm>
              <a:prstGeom prst="rect">
                <a:avLst/>
              </a:prstGeom>
            </p:spPr>
          </p:pic>
        </p:grpSp>
        <p:pic>
          <p:nvPicPr>
            <p:cNvPr id="40" name="Picture 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857481">
              <a:off x="5812827" y="4806203"/>
              <a:ext cx="2655795" cy="3449085"/>
            </a:xfrm>
            <a:prstGeom prst="rect">
              <a:avLst/>
            </a:prstGeom>
          </p:spPr>
        </p:pic>
      </p:grpSp>
      <p:pic>
        <p:nvPicPr>
          <p:cNvPr id="50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957262" y="3898520"/>
            <a:ext cx="4433934" cy="2438664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xmlns="" id="{8F677159-0056-4B30-8D6D-6569AB9C595E}"/>
              </a:ext>
            </a:extLst>
          </p:cNvPr>
          <p:cNvSpPr txBox="1"/>
          <p:nvPr/>
        </p:nvSpPr>
        <p:spPr>
          <a:xfrm>
            <a:off x="4731623" y="5054787"/>
            <a:ext cx="3813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9" grpId="0" build="p"/>
      <p:bldP spid="2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D6BF381-A719-4384-851C-0BF5DEF477F8}"/>
              </a:ext>
            </a:extLst>
          </p:cNvPr>
          <p:cNvSpPr txBox="1"/>
          <p:nvPr/>
        </p:nvSpPr>
        <p:spPr>
          <a:xfrm>
            <a:off x="6140926" y="2655195"/>
            <a:ext cx="5588618" cy="2092848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just"/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Mọi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trẻ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em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trên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thế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giới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đều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xứng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đáng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nhận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được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sự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bình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đẳng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không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phân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biệt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chủng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tộc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sắc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tộc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.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1B878A8-2773-44A4-B664-31E74B170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6" y="1802274"/>
            <a:ext cx="6002595" cy="4980648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xmlns="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F236AA7-627F-4B85-BFEB-7C0E48ECA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53" y="596483"/>
            <a:ext cx="4796318" cy="62213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0FC1CB6A-5E83-4FA0-96A4-1E4AAA90CA9A}"/>
              </a:ext>
            </a:extLst>
          </p:cNvPr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3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49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D6BF381-A719-4384-851C-0BF5DEF477F8}"/>
              </a:ext>
            </a:extLst>
          </p:cNvPr>
          <p:cNvSpPr txBox="1"/>
          <p:nvPr/>
        </p:nvSpPr>
        <p:spPr>
          <a:xfrm>
            <a:off x="3748734" y="632692"/>
            <a:ext cx="5206598" cy="233907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Khói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hình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nấm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tai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họa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đấy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Bom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H,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bom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A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không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phải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bạn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ta</a:t>
            </a: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Tiếng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hát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vui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giữ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bình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yên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Tiếng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cười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ran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không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già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Hành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tinh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này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chúng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ta!</a:t>
            </a: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Hành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tinh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này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chúng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ta!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xmlns="" id="{8F677159-0056-4B30-8D6D-6569AB9C595E}"/>
              </a:ext>
            </a:extLst>
          </p:cNvPr>
          <p:cNvSpPr txBox="1"/>
          <p:nvPr/>
        </p:nvSpPr>
        <p:spPr>
          <a:xfrm>
            <a:off x="2516214" y="4375691"/>
            <a:ext cx="262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endParaRPr lang="en-US" altLang="zh-CN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D8692A94-A2E9-4EC3-A5BB-769143E5A0E6}"/>
              </a:ext>
            </a:extLst>
          </p:cNvPr>
          <p:cNvGrpSpPr/>
          <p:nvPr/>
        </p:nvGrpSpPr>
        <p:grpSpPr>
          <a:xfrm>
            <a:off x="5141364" y="3691891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xmlns="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xmlns="" id="{37A1775D-F7E5-48F6-956A-9F9DC5676600}"/>
                </a:ext>
              </a:extLst>
            </p:cNvPr>
            <p:cNvSpPr txBox="1"/>
            <p:nvPr/>
          </p:nvSpPr>
          <p:spPr>
            <a:xfrm>
              <a:off x="6722894" y="2158180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98017510-98C0-4B1D-B92B-BDECA3A40DED}"/>
              </a:ext>
            </a:extLst>
          </p:cNvPr>
          <p:cNvGrpSpPr/>
          <p:nvPr/>
        </p:nvGrpSpPr>
        <p:grpSpPr>
          <a:xfrm>
            <a:off x="5408572" y="4522555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xmlns="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xmlns="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xmlns="" id="{63137EBB-696C-4AD9-8A72-2F516A449D96}"/>
              </a:ext>
            </a:extLst>
          </p:cNvPr>
          <p:cNvGrpSpPr/>
          <p:nvPr/>
        </p:nvGrpSpPr>
        <p:grpSpPr>
          <a:xfrm>
            <a:off x="5112942" y="5338172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xmlns="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xmlns="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5893535" y="3786647"/>
            <a:ext cx="2223686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tươi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vui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xmlns="" id="{3ECC5A86-5B34-45C0-8E08-7D40F346D175}"/>
              </a:ext>
            </a:extLst>
          </p:cNvPr>
          <p:cNvSpPr txBox="1"/>
          <p:nvPr/>
        </p:nvSpPr>
        <p:spPr>
          <a:xfrm>
            <a:off x="6194373" y="4630825"/>
            <a:ext cx="5735866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1,5,6), 3/5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3,4), 2/2/4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2) 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xmlns="" id="{FED67C5E-5940-4A7C-B2B7-7205E80D1213}"/>
              </a:ext>
            </a:extLst>
          </p:cNvPr>
          <p:cNvSpPr txBox="1"/>
          <p:nvPr/>
        </p:nvSpPr>
        <p:spPr>
          <a:xfrm>
            <a:off x="5942710" y="5497321"/>
            <a:ext cx="4204997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Nhấn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gợi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tả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cảm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thán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xmlns="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9" grpId="0"/>
      <p:bldP spid="62" grpId="0"/>
      <p:bldP spid="63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3" y="1638387"/>
            <a:ext cx="3974088" cy="323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5294444" y="2826573"/>
            <a:ext cx="6277446" cy="86177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Cười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ran: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cười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vang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liên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tiếp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giòn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giã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kéo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dài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3" y="2103117"/>
            <a:ext cx="3974088" cy="263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5294444" y="2611129"/>
            <a:ext cx="6277446" cy="1292662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Khói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hình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nấm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cột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khói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trông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như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cây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nấm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khổng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lồ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sinh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ra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sau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vụ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nổ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H,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A.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3089067" y="2180242"/>
            <a:ext cx="7836436" cy="86177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H: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khinh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khí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có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sức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sát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phá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lớn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hơn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nguyên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tử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4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3089067" y="3806135"/>
            <a:ext cx="6277446" cy="43088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A: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nguyên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tử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58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62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1778693" y="1941258"/>
            <a:ext cx="9399705" cy="7386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xmlns="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CD6BF381-A719-4384-851C-0BF5DEF477F8}"/>
              </a:ext>
            </a:extLst>
          </p:cNvPr>
          <p:cNvSpPr txBox="1"/>
          <p:nvPr/>
        </p:nvSpPr>
        <p:spPr>
          <a:xfrm>
            <a:off x="1397275" y="516031"/>
            <a:ext cx="9683914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Chúng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ta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phải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làm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gì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để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giữ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bình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yên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cho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trái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đất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?</a:t>
            </a:r>
            <a:endParaRPr lang="zh-CN" altLang="en-US" sz="4000" dirty="0">
              <a:ln w="38100"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1748074" y="2896652"/>
            <a:ext cx="9340493" cy="7386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xmlns="" id="{51B878A8-2773-44A4-B664-31E74B170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61" y="3810611"/>
            <a:ext cx="2674342" cy="263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9" grpId="0" build="p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D6BF381-A719-4384-851C-0BF5DEF477F8}"/>
              </a:ext>
            </a:extLst>
          </p:cNvPr>
          <p:cNvSpPr txBox="1"/>
          <p:nvPr/>
        </p:nvSpPr>
        <p:spPr>
          <a:xfrm>
            <a:off x="6132364" y="2651560"/>
            <a:ext cx="5423759" cy="178507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just"/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Phản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đối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chiến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tranh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gìn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giữ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hòa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bình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đoàn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kết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giữa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các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dân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tộc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.</a:t>
            </a:r>
            <a:endParaRPr lang="zh-CN" altLang="en-US" sz="3600" dirty="0">
              <a:ln w="38100">
                <a:noFill/>
              </a:ln>
              <a:solidFill>
                <a:srgbClr val="3E830E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478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1B878A8-2773-44A4-B664-31E74B170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0" y="885347"/>
            <a:ext cx="5348683" cy="5262761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xmlns="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8229324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Nội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dung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chính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bài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gì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?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2129" y="-78828"/>
            <a:ext cx="1950720" cy="17706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F4375262-61D9-4807-9C9D-27D1DB00FC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019" y="1789140"/>
            <a:ext cx="3132397" cy="4130215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3190155C-2456-434D-9BC1-89F5F3DF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1416" y="1943566"/>
            <a:ext cx="7315200" cy="230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êu gọi mọi người hãy sống vì hòa bình, đoàn kết chống chiến tranh, bảo vệ cuộc sống bình yên và quyền bình đẳng giữa các dân tộc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88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51" y="2774731"/>
            <a:ext cx="3548964" cy="4083269"/>
          </a:xfrm>
          <a:prstGeom prst="rect">
            <a:avLst/>
          </a:prstGeom>
        </p:spPr>
      </p:pic>
      <p:sp>
        <p:nvSpPr>
          <p:cNvPr id="11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5208121" y="1753294"/>
            <a:ext cx="5536465" cy="812723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KHỞI ĐỘNG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5645" y="3114903"/>
            <a:ext cx="53860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3"/>
              </a:rPr>
              <a:t>https://youtu.be/jvkF1_qt6MQ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xmlns="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177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94" y="1665382"/>
            <a:ext cx="4741447" cy="4741447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xmlns="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93484" y="1993059"/>
            <a:ext cx="764553" cy="663632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xmlns="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54772" y="3187252"/>
            <a:ext cx="764553" cy="663632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52213" y="4520564"/>
            <a:ext cx="764553" cy="663632"/>
          </a:xfrm>
          <a:prstGeom prst="rect">
            <a:avLst/>
          </a:prstGeom>
        </p:spPr>
      </p:pic>
      <p:sp>
        <p:nvSpPr>
          <p:cNvPr id="38" name="TextBox 39">
            <a:extLst>
              <a:ext uri="{FF2B5EF4-FFF2-40B4-BE49-F238E27FC236}">
                <a16:creationId xmlns:a16="http://schemas.microsoft.com/office/drawing/2014/main" xmlns="" id="{18828B45-209F-4384-8A8C-398346A86CA4}"/>
              </a:ext>
            </a:extLst>
          </p:cNvPr>
          <p:cNvSpPr txBox="1"/>
          <p:nvPr/>
        </p:nvSpPr>
        <p:spPr>
          <a:xfrm>
            <a:off x="5652976" y="2088028"/>
            <a:ext cx="5548029" cy="406330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Trả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lời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hỏi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cuối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3871B3D-650E-4C58-B1A7-C1F1A6738DBB}"/>
              </a:ext>
            </a:extLst>
          </p:cNvPr>
          <p:cNvSpPr txBox="1"/>
          <p:nvPr/>
        </p:nvSpPr>
        <p:spPr>
          <a:xfrm>
            <a:off x="6752213" y="3030689"/>
            <a:ext cx="4536235" cy="123110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/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Nắm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nội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dung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êu gọi mọi người hãy sống vì hòa bình, đoàn kết chống chiến tranh, bảo vệ cuộc sống bình yên và quyền bình đẳng giữa các dân 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xmlns="" id="{359E0C7B-FE5D-4ADB-AAB1-7B23D4B34C3D}"/>
              </a:ext>
            </a:extLst>
          </p:cNvPr>
          <p:cNvSpPr txBox="1"/>
          <p:nvPr/>
        </p:nvSpPr>
        <p:spPr>
          <a:xfrm>
            <a:off x="7611362" y="4586151"/>
            <a:ext cx="2675732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thuộc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lòng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62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F3C743DF-61C5-43B2-B42D-06FC568FCDDC}"/>
              </a:ext>
            </a:extLst>
          </p:cNvPr>
          <p:cNvSpPr txBox="1"/>
          <p:nvPr/>
        </p:nvSpPr>
        <p:spPr>
          <a:xfrm>
            <a:off x="1280324" y="1456000"/>
            <a:ext cx="9402753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zh-CN" altLang="en-US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Thank you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8A7F2A16-F187-4CEE-A7AA-302148D956BE}"/>
              </a:ext>
            </a:extLst>
          </p:cNvPr>
          <p:cNvGrpSpPr/>
          <p:nvPr/>
        </p:nvGrpSpPr>
        <p:grpSpPr>
          <a:xfrm>
            <a:off x="4383228" y="3311420"/>
            <a:ext cx="3196944" cy="739065"/>
            <a:chOff x="4383228" y="3311420"/>
            <a:chExt cx="3196944" cy="7390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AAF524E-1D9D-4F73-9A3E-CC0C3174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xmlns="" id="{1E38D4C8-5B68-4A90-AC4A-16F7F6FB40FE}"/>
                </a:ext>
              </a:extLst>
            </p:cNvPr>
            <p:cNvSpPr/>
            <p:nvPr/>
          </p:nvSpPr>
          <p:spPr>
            <a:xfrm>
              <a:off x="5086077" y="3406973"/>
              <a:ext cx="1791245" cy="435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 err="1">
                  <a:solidFill>
                    <a:schemeClr val="bg1"/>
                  </a:solidFill>
                  <a:cs typeface="+mn-ea"/>
                  <a:sym typeface="+mn-lt"/>
                </a:rPr>
                <a:t>EduFive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88FCD575-BB7B-4353-A148-CEF693332DEF}"/>
              </a:ext>
            </a:extLst>
          </p:cNvPr>
          <p:cNvGrpSpPr/>
          <p:nvPr/>
        </p:nvGrpSpPr>
        <p:grpSpPr>
          <a:xfrm>
            <a:off x="4234237" y="4990030"/>
            <a:ext cx="290407" cy="290407"/>
            <a:chOff x="732769" y="5535598"/>
            <a:chExt cx="290407" cy="290407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xmlns="" id="{CF46E2FE-5651-4D7C-BE6D-55368A8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xmlns="" id="{E1309210-60EF-459B-990C-624255AEE057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xmlns="" id="{A8C3A798-BD0D-48CA-ABFF-9599D4848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xmlns="" id="{90A32F01-4243-458E-885F-E638CE1C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3F1155AC-2079-4FA8-A28E-ABE60181B719}"/>
              </a:ext>
            </a:extLst>
          </p:cNvPr>
          <p:cNvSpPr/>
          <p:nvPr/>
        </p:nvSpPr>
        <p:spPr>
          <a:xfrm>
            <a:off x="4524644" y="4946816"/>
            <a:ext cx="4053867" cy="37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i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https://www.facebook.com/groups/439653980716707</a:t>
            </a:r>
            <a:endParaRPr lang="zh-CN" altLang="en-US" sz="1400" i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981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358BEB1-FF96-4D56-A294-1DE8CDD39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4" y="1045680"/>
            <a:ext cx="5930538" cy="28954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79873"/>
            <a:ext cx="3971109" cy="377812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CFA89D0F-CAAB-4436-A012-A3A466F18B59}"/>
              </a:ext>
            </a:extLst>
          </p:cNvPr>
          <p:cNvSpPr txBox="1"/>
          <p:nvPr/>
        </p:nvSpPr>
        <p:spPr>
          <a:xfrm>
            <a:off x="6804068" y="1199762"/>
            <a:ext cx="4943313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3 </a:t>
            </a:r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thơ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06DBD873-2DC7-4E7B-9C0A-515363BA5A36}"/>
              </a:ext>
            </a:extLst>
          </p:cNvPr>
          <p:cNvGrpSpPr/>
          <p:nvPr/>
        </p:nvGrpSpPr>
        <p:grpSpPr>
          <a:xfrm>
            <a:off x="6183312" y="2579658"/>
            <a:ext cx="874304" cy="786472"/>
            <a:chOff x="6818812" y="2162158"/>
            <a:chExt cx="1038497" cy="93417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xmlns="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32351AA0-5578-4E4F-B2C2-9F2E9C995F95}"/>
              </a:ext>
            </a:extLst>
          </p:cNvPr>
          <p:cNvSpPr txBox="1"/>
          <p:nvPr/>
        </p:nvSpPr>
        <p:spPr>
          <a:xfrm>
            <a:off x="7221807" y="2726689"/>
            <a:ext cx="4843813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này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…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quay!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266A2A11-F486-4AA8-A725-B3329C8CD56A}"/>
              </a:ext>
            </a:extLst>
          </p:cNvPr>
          <p:cNvGrpSpPr/>
          <p:nvPr/>
        </p:nvGrpSpPr>
        <p:grpSpPr>
          <a:xfrm>
            <a:off x="6183312" y="3551659"/>
            <a:ext cx="874304" cy="786472"/>
            <a:chOff x="6818812" y="2162158"/>
            <a:chExt cx="1038497" cy="9341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xmlns="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xmlns="" id="{3481A5E0-6DC5-4A71-A078-203EB8F677E1}"/>
              </a:ext>
            </a:extLst>
          </p:cNvPr>
          <p:cNvSpPr txBox="1"/>
          <p:nvPr/>
        </p:nvSpPr>
        <p:spPr>
          <a:xfrm>
            <a:off x="7221808" y="3707469"/>
            <a:ext cx="4308553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trẻ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…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thơm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!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A5495285-D350-427D-92C9-C2BC6FB5C005}"/>
              </a:ext>
            </a:extLst>
          </p:cNvPr>
          <p:cNvGrpSpPr/>
          <p:nvPr/>
        </p:nvGrpSpPr>
        <p:grpSpPr>
          <a:xfrm>
            <a:off x="6183312" y="4523660"/>
            <a:ext cx="874304" cy="786472"/>
            <a:chOff x="6818812" y="2162158"/>
            <a:chExt cx="1038497" cy="93417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xmlns="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2891A0AE-216C-4992-AF69-90BC42C34E42}"/>
              </a:ext>
            </a:extLst>
          </p:cNvPr>
          <p:cNvSpPr txBox="1"/>
          <p:nvPr/>
        </p:nvSpPr>
        <p:spPr>
          <a:xfrm>
            <a:off x="7221808" y="4688249"/>
            <a:ext cx="4542729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Khói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hình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nấm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… 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chúng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ta!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845" y="1245488"/>
            <a:ext cx="928516" cy="8314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18645" y="150046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7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800"/>
                            </p:stCondLst>
                            <p:childTnLst>
                              <p:par>
                                <p:cTn id="6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6" grpId="0"/>
      <p:bldP spid="40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F236AA7-627F-4B85-BFEB-7C0E48ECA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45" y="570037"/>
            <a:ext cx="6600111" cy="54946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0FC1CB6A-5E83-4FA0-96A4-1E4AAA90CA9A}"/>
              </a:ext>
            </a:extLst>
          </p:cNvPr>
          <p:cNvSpPr txBox="1"/>
          <p:nvPr/>
        </p:nvSpPr>
        <p:spPr>
          <a:xfrm>
            <a:off x="723670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1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9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D6BF381-A719-4384-851C-0BF5DEF477F8}"/>
              </a:ext>
            </a:extLst>
          </p:cNvPr>
          <p:cNvSpPr txBox="1"/>
          <p:nvPr/>
        </p:nvSpPr>
        <p:spPr>
          <a:xfrm>
            <a:off x="3748734" y="632692"/>
            <a:ext cx="5206598" cy="233907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này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chúng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mình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Quả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bóng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xanh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bay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giữa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trời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xanh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Bồ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câu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tiếng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chim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gù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thương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mến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Hải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âu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cánh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chim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vờn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sóng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biển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Cùng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bay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quay!</a:t>
            </a: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Cùng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bay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cho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quay!</a:t>
            </a:r>
            <a:endParaRPr lang="zh-CN" altLang="en-US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xmlns="" id="{8F677159-0056-4B30-8D6D-6569AB9C595E}"/>
              </a:ext>
            </a:extLst>
          </p:cNvPr>
          <p:cNvSpPr txBox="1"/>
          <p:nvPr/>
        </p:nvSpPr>
        <p:spPr>
          <a:xfrm>
            <a:off x="2516214" y="4375691"/>
            <a:ext cx="262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endParaRPr lang="en-US" altLang="zh-CN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D8692A94-A2E9-4EC3-A5BB-769143E5A0E6}"/>
              </a:ext>
            </a:extLst>
          </p:cNvPr>
          <p:cNvGrpSpPr/>
          <p:nvPr/>
        </p:nvGrpSpPr>
        <p:grpSpPr>
          <a:xfrm>
            <a:off x="5141364" y="3691891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xmlns="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xmlns="" id="{37A1775D-F7E5-48F6-956A-9F9DC5676600}"/>
                </a:ext>
              </a:extLst>
            </p:cNvPr>
            <p:cNvSpPr txBox="1"/>
            <p:nvPr/>
          </p:nvSpPr>
          <p:spPr>
            <a:xfrm>
              <a:off x="6722894" y="2158180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98017510-98C0-4B1D-B92B-BDECA3A40DED}"/>
              </a:ext>
            </a:extLst>
          </p:cNvPr>
          <p:cNvGrpSpPr/>
          <p:nvPr/>
        </p:nvGrpSpPr>
        <p:grpSpPr>
          <a:xfrm>
            <a:off x="5408572" y="4522555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xmlns="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xmlns="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xmlns="" id="{63137EBB-696C-4AD9-8A72-2F516A449D96}"/>
              </a:ext>
            </a:extLst>
          </p:cNvPr>
          <p:cNvGrpSpPr/>
          <p:nvPr/>
        </p:nvGrpSpPr>
        <p:grpSpPr>
          <a:xfrm>
            <a:off x="5112942" y="5338172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xmlns="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xmlns="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5893535" y="3786647"/>
            <a:ext cx="2223686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tươi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vui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xmlns="" id="{3ECC5A86-5B34-45C0-8E08-7D40F346D175}"/>
              </a:ext>
            </a:extLst>
          </p:cNvPr>
          <p:cNvSpPr txBox="1"/>
          <p:nvPr/>
        </p:nvSpPr>
        <p:spPr>
          <a:xfrm>
            <a:off x="6194373" y="4630825"/>
            <a:ext cx="4719562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1,2,5,6)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3/5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3,4) 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xmlns="" id="{FED67C5E-5940-4A7C-B2B7-7205E80D1213}"/>
              </a:ext>
            </a:extLst>
          </p:cNvPr>
          <p:cNvSpPr txBox="1"/>
          <p:nvPr/>
        </p:nvSpPr>
        <p:spPr>
          <a:xfrm>
            <a:off x="5942710" y="5497321"/>
            <a:ext cx="4204997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Nhấn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gợi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tả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cảm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thán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xmlns="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49" grpId="0"/>
      <p:bldP spid="62" grpId="0"/>
      <p:bldP spid="63" grpId="0"/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7607" y="1612084"/>
            <a:ext cx="4670932" cy="3114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5735879" y="2738661"/>
            <a:ext cx="5646825" cy="86177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Hải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loài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chim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lớn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dài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hẹp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mỏ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quặp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sống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biển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4" name="Tiếng Chim bồ câu gù má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280" y="1787602"/>
            <a:ext cx="4913586" cy="276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5735879" y="2738661"/>
            <a:ext cx="5646825" cy="43088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chim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gù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59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3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u lịch, GO!: Hải âu tung trời trên biển Nha Tr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487" y="4247174"/>
            <a:ext cx="2963961" cy="232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D8692A94-A2E9-4EC3-A5BB-769143E5A0E6}"/>
              </a:ext>
            </a:extLst>
          </p:cNvPr>
          <p:cNvGrpSpPr/>
          <p:nvPr/>
        </p:nvGrpSpPr>
        <p:grpSpPr>
          <a:xfrm>
            <a:off x="4741294" y="1455186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xmlns="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xmlns="" id="{37A1775D-F7E5-48F6-956A-9F9DC5676600}"/>
                </a:ext>
              </a:extLst>
            </p:cNvPr>
            <p:cNvSpPr txBox="1"/>
            <p:nvPr/>
          </p:nvSpPr>
          <p:spPr>
            <a:xfrm>
              <a:off x="6754426" y="2173946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98017510-98C0-4B1D-B92B-BDECA3A40DED}"/>
              </a:ext>
            </a:extLst>
          </p:cNvPr>
          <p:cNvGrpSpPr/>
          <p:nvPr/>
        </p:nvGrpSpPr>
        <p:grpSpPr>
          <a:xfrm>
            <a:off x="4692630" y="2321697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xmlns="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xmlns="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xmlns="" id="{63137EBB-696C-4AD9-8A72-2F516A449D96}"/>
              </a:ext>
            </a:extLst>
          </p:cNvPr>
          <p:cNvGrpSpPr/>
          <p:nvPr/>
        </p:nvGrpSpPr>
        <p:grpSpPr>
          <a:xfrm>
            <a:off x="4207808" y="3137314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xmlns="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xmlns="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xmlns="" id="{BBB7D065-8005-49DF-9E3E-D24CB8228B04}"/>
              </a:ext>
            </a:extLst>
          </p:cNvPr>
          <p:cNvSpPr txBox="1"/>
          <p:nvPr/>
        </p:nvSpPr>
        <p:spPr>
          <a:xfrm>
            <a:off x="5407726" y="1710906"/>
            <a:ext cx="3956532" cy="307777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Quả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bóng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xanh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bay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giữa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trời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xanh</a:t>
            </a:r>
            <a:endParaRPr lang="en-US" altLang="zh-CN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xmlns="" id="{3ECC5A86-5B34-45C0-8E08-7D40F346D175}"/>
              </a:ext>
            </a:extLst>
          </p:cNvPr>
          <p:cNvSpPr txBox="1"/>
          <p:nvPr/>
        </p:nvSpPr>
        <p:spPr>
          <a:xfrm>
            <a:off x="5406360" y="2465479"/>
            <a:ext cx="3616888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chim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bồ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thân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thương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xmlns="" id="{FED67C5E-5940-4A7C-B2B7-7205E80D1213}"/>
              </a:ext>
            </a:extLst>
          </p:cNvPr>
          <p:cNvSpPr txBox="1"/>
          <p:nvPr/>
        </p:nvSpPr>
        <p:spPr>
          <a:xfrm>
            <a:off x="4872462" y="3296463"/>
            <a:ext cx="4320413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Những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chú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chim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hải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vờn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biển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sóng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xmlns="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CD6BF381-A719-4384-851C-0BF5DEF477F8}"/>
              </a:ext>
            </a:extLst>
          </p:cNvPr>
          <p:cNvSpPr txBox="1"/>
          <p:nvPr/>
        </p:nvSpPr>
        <p:spPr>
          <a:xfrm>
            <a:off x="1301113" y="550922"/>
            <a:ext cx="6998538" cy="73863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Hình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ảnh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có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gì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đẹp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?</a:t>
            </a:r>
            <a:endParaRPr lang="zh-CN" altLang="en-US" sz="4000" dirty="0">
              <a:ln w="38100"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122236" y="4247174"/>
            <a:ext cx="3483052" cy="2322035"/>
            <a:chOff x="1428750" y="0"/>
            <a:chExt cx="10058400" cy="67056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750" y="0"/>
              <a:ext cx="10058400" cy="6705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7"/>
            <a:srcRect l="17808" t="13144" r="20988" b="15264"/>
            <a:stretch>
              <a:fillRect/>
            </a:stretch>
          </p:blipFill>
          <p:spPr>
            <a:xfrm>
              <a:off x="4038600" y="1257300"/>
              <a:ext cx="4493501" cy="39421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Blog chim bồ câu và chim bồ câu trong suốt - png tải về - Miễn phí trong  suốt Con Chim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38" b="99459" l="14222" r="8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96" y="3900427"/>
            <a:ext cx="3101168" cy="254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04409" y="-34643"/>
            <a:ext cx="1836320" cy="1525676"/>
          </a:xfrm>
          <a:prstGeom prst="rect">
            <a:avLst/>
          </a:prstGeom>
        </p:spPr>
      </p:pic>
      <p:pic>
        <p:nvPicPr>
          <p:cNvPr id="1028" name="Picture 4" descr="Free Heart 1187434 PNG with Transparent Background">
            <a:extLst>
              <a:ext uri="{FF2B5EF4-FFF2-40B4-BE49-F238E27FC236}">
                <a16:creationId xmlns:a16="http://schemas.microsoft.com/office/drawing/2014/main" xmlns="" id="{A2987B31-9DE6-4A15-B37D-A62FBC9C9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83" y="988593"/>
            <a:ext cx="4009322" cy="317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xmlns="" id="{8F677159-0056-4B30-8D6D-6569AB9C595E}"/>
              </a:ext>
            </a:extLst>
          </p:cNvPr>
          <p:cNvSpPr txBox="1"/>
          <p:nvPr/>
        </p:nvSpPr>
        <p:spPr>
          <a:xfrm>
            <a:off x="2129662" y="1770695"/>
            <a:ext cx="2235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292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19" grpId="0" build="p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D6BF381-A719-4384-851C-0BF5DEF477F8}"/>
              </a:ext>
            </a:extLst>
          </p:cNvPr>
          <p:cNvSpPr txBox="1"/>
          <p:nvPr/>
        </p:nvSpPr>
        <p:spPr>
          <a:xfrm>
            <a:off x="4106038" y="2698850"/>
            <a:ext cx="7910958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Ta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thấy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được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sự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tươi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đẹp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và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cảm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giác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bình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yên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ôn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hòa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nơi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thân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yêu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.</a:t>
            </a:r>
            <a:endParaRPr lang="zh-CN" altLang="en-US" sz="360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4965" y="1595239"/>
            <a:ext cx="6002595" cy="5262761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xmlns="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9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F236AA7-627F-4B85-BFEB-7C0E48ECA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2" y="596483"/>
            <a:ext cx="6216780" cy="62213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0FC1CB6A-5E83-4FA0-96A4-1E4AAA90CA9A}"/>
              </a:ext>
            </a:extLst>
          </p:cNvPr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2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88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778</Words>
  <Application>Microsoft Office PowerPoint</Application>
  <PresentationFormat>Custom</PresentationFormat>
  <Paragraphs>90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www.jpppt.com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admin</cp:lastModifiedBy>
  <cp:revision>174</cp:revision>
  <dcterms:created xsi:type="dcterms:W3CDTF">2021-02-28T11:59:59Z</dcterms:created>
  <dcterms:modified xsi:type="dcterms:W3CDTF">2021-09-18T15:54:48Z</dcterms:modified>
</cp:coreProperties>
</file>